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71" r:id="rId7"/>
    <p:sldId id="270" r:id="rId8"/>
    <p:sldId id="269" r:id="rId9"/>
    <p:sldId id="268" r:id="rId10"/>
    <p:sldId id="260" r:id="rId11"/>
    <p:sldId id="262" r:id="rId12"/>
    <p:sldId id="261" r:id="rId13"/>
    <p:sldId id="27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96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35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13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62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95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8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16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06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64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24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63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97B7-4809-4E98-AFA8-5302C815D33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0506-4273-4C78-89C9-CFD91221F6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95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2732" y="3091978"/>
            <a:ext cx="7454538" cy="18893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t-BR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3800" b="1" dirty="0" smtClean="0"/>
              <a:t>Modelo de Apresentação do Palestrante</a:t>
            </a:r>
            <a:endParaRPr lang="pt-BR" sz="3800" b="1" dirty="0"/>
          </a:p>
          <a:p>
            <a:pPr marL="0" indent="0" algn="ctr">
              <a:buNone/>
            </a:pPr>
            <a:r>
              <a:rPr lang="pt-BR" sz="3800" b="1" dirty="0" smtClean="0"/>
              <a:t> GESTÃO DE ESTÉTICA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37728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SEU NEGÓCIO	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Palestrante poderá utilizar esse espaço para falar sobre sua empresa e serviços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MENSAGEM FINAL	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Esse é o momento de Conclusão do seu tema, ressalte brevemente a mensagem do que é mais importante para atingir o esperado.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CONTATOS E MOTIVAR O PÚBLICO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Opcionalmente pode deixar seus contatos;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Opcionalmente agradeça a equipe do Gestão de Estética </a:t>
            </a:r>
            <a:r>
              <a:rPr lang="pt-BR" dirty="0" err="1" smtClean="0">
                <a:solidFill>
                  <a:schemeClr val="bg1"/>
                </a:solidFill>
              </a:rPr>
              <a:t>Conference</a:t>
            </a:r>
            <a:r>
              <a:rPr lang="pt-BR" dirty="0" smtClean="0">
                <a:solidFill>
                  <a:schemeClr val="bg1"/>
                </a:solidFill>
              </a:rPr>
              <a:t> 2019 e estimule o público a adquirir o pacote gravado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Agradecimento pelo interesse no seu tema;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287590" y="3429000"/>
            <a:ext cx="4537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/>
              <a:t>Obrigado</a:t>
            </a:r>
            <a:r>
              <a:rPr lang="pt-BR" sz="4800" b="1" dirty="0" smtClean="0"/>
              <a:t>!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19232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Cumprimentos aos expectadores do Gestão de Estética </a:t>
            </a:r>
            <a:r>
              <a:rPr lang="pt-BR" dirty="0" err="1" smtClean="0">
                <a:solidFill>
                  <a:schemeClr val="bg1"/>
                </a:solidFill>
              </a:rPr>
              <a:t>Conference</a:t>
            </a:r>
            <a:r>
              <a:rPr lang="pt-BR" dirty="0" smtClean="0">
                <a:solidFill>
                  <a:schemeClr val="bg1"/>
                </a:solidFill>
              </a:rPr>
              <a:t> 2019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Explicar do que se trata o tema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SUMÁRIO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objetivo é agregar valor, mensagens práticas como dicas. </a:t>
            </a:r>
            <a:r>
              <a:rPr lang="pt-BR" sz="2200" i="1" dirty="0" smtClean="0">
                <a:solidFill>
                  <a:schemeClr val="bg1"/>
                </a:solidFill>
              </a:rPr>
              <a:t>Pensando em 5 minutos por slides, será possível trabalhar o conteúdo de forma específica em 6 slides: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DICA 1;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DICA 2;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DICA 3;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DICA 4;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DICA 5;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DICA 6;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DICA 1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DICA 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DICA 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DICA 4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DICA 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DICA 6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180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SUMÁRIO</vt:lpstr>
      <vt:lpstr>DICA 1</vt:lpstr>
      <vt:lpstr>DICA 2</vt:lpstr>
      <vt:lpstr>DICA 3</vt:lpstr>
      <vt:lpstr>DICA 4</vt:lpstr>
      <vt:lpstr>DICA 5</vt:lpstr>
      <vt:lpstr>DICA 6</vt:lpstr>
      <vt:lpstr>SEU NEGÓCIO </vt:lpstr>
      <vt:lpstr>MENSAGEM FINAL </vt:lpstr>
      <vt:lpstr>CONTATOS E MOTIVAR O PÚBLICO</vt:lpstr>
      <vt:lpstr>Apresentação do PowerPoint</vt:lpstr>
    </vt:vector>
  </TitlesOfParts>
  <Company>MyCompany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Thibes</dc:creator>
  <cp:lastModifiedBy>marketing Geinfo</cp:lastModifiedBy>
  <cp:revision>17</cp:revision>
  <dcterms:created xsi:type="dcterms:W3CDTF">2018-10-10T19:59:19Z</dcterms:created>
  <dcterms:modified xsi:type="dcterms:W3CDTF">2018-12-05T11:08:51Z</dcterms:modified>
</cp:coreProperties>
</file>